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3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82C77-86B8-68DD-CC0A-988E8D5A24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0002F6-680D-1A90-4C01-87C66B536E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8C01A3-5426-59CA-C180-4D09F18A8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D623D-208E-43D6-B55B-19FFD7FA7497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BF4AE-A0DD-B9CE-AF76-7998074E1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C5649-2EBD-EC2E-723F-F1E4507AE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047B-E4F0-4861-ADA9-D2E1A5B62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238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179FB-3A6B-FB32-330F-C8B333316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B68CAE-6FC8-44F7-88F8-A60BEC74B3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E1E51-68DA-1E24-B724-BEDF3E730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D623D-208E-43D6-B55B-19FFD7FA7497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7069D-B001-1511-DB5B-7643525B8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A19BC-C96E-E8EE-FA83-5A03D394C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047B-E4F0-4861-ADA9-D2E1A5B62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78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736442-89D4-778B-D1CF-0DD73918AB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63DE94-417F-6A29-FF56-902DE77D1A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6A9EF-9230-6A1D-058D-9CB66F95C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D623D-208E-43D6-B55B-19FFD7FA7497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55307-79D0-0579-C303-5886618CD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19325-E531-F5E4-D93E-4C9916E24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047B-E4F0-4861-ADA9-D2E1A5B62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600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8C380-379D-7A56-2B81-E94F82E2D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3ACAE-A64B-14B5-1688-3893114B0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AED004-67AB-BDE1-B5AD-8A0AD2A60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D623D-208E-43D6-B55B-19FFD7FA7497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BF04A-16EE-0A53-CFA0-CBB40F7DF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EC65E-C5C5-F34C-5FF0-7EB59443D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047B-E4F0-4861-ADA9-D2E1A5B62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293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69CF4-DF36-AC12-4BA6-077C53290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6E7C17-AECD-E814-0431-65DCDB8C3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A2FEA-9524-D83E-4D18-7C3EA6732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D623D-208E-43D6-B55B-19FFD7FA7497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30711-BB45-1530-2BDE-DBCB8670A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AED804-B9B5-1B67-ABD9-0DA44CDDC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047B-E4F0-4861-ADA9-D2E1A5B62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23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8C241-0327-0F3C-F08D-49DD9A135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2F20B-5056-0C8C-D95E-AF6D03C4AF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E24CD6-AEC2-246F-96FD-81AD8C575C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97D23D-7849-FBB6-9D05-B3ECA5075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D623D-208E-43D6-B55B-19FFD7FA7497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2D43D9-FFC2-71F1-DD1B-788A3A95F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93C031-7BDD-5E57-1C75-8833EC137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047B-E4F0-4861-ADA9-D2E1A5B62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00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191DD-A3DC-EFC6-FBD2-9A8035E16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58F7E7-B156-8D0A-259C-6C1DC78AC1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FA7E63-4AC0-1748-3ADB-AD00463AEB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C80FEB-9080-D393-5BE7-E0308985E4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5199E1-DCCE-5597-8F84-A7734C8B8E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C7805E-2BE8-A85D-E64A-47646D002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D623D-208E-43D6-B55B-19FFD7FA7497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4169CC-3A4C-ED69-A16A-740790321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7C1ED2-18BB-F5A0-434E-551B660A8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047B-E4F0-4861-ADA9-D2E1A5B62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97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7E57B-4843-BD16-4264-1F4A7A266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84F7BE-6F32-FF2B-3222-08A7D23C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D623D-208E-43D6-B55B-19FFD7FA7497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C6971B-9F60-A6C1-A9EA-540D33CCC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AAD5EA-7017-1DCF-32C8-DE260E061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047B-E4F0-4861-ADA9-D2E1A5B62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81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E51491-4725-F015-603E-47010703A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D623D-208E-43D6-B55B-19FFD7FA7497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455336-5365-6965-5FA0-293206A31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59BA07-39B6-9ACF-69EB-599EDC033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047B-E4F0-4861-ADA9-D2E1A5B62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6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79743-2C39-3542-B9F6-7D3999D80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E2EC9-7EA2-AB90-445B-4F2976D80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EA01AF-2711-3111-E901-4E3248A180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398410-4F71-E80A-3843-134BEF33D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D623D-208E-43D6-B55B-19FFD7FA7497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1F6651-419A-FFC8-7B03-6824708FF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02B159-5CB1-D402-8788-F5669DE8E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047B-E4F0-4861-ADA9-D2E1A5B62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03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EB0F6-13B4-60F0-7081-941DC0DCD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B95666-089C-F1D3-A85C-01E612BEA7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752F4E-05FE-2C21-D214-FBC5AEAD43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DEF039-CBD6-2B3A-C31F-7BE6C0EC4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D623D-208E-43D6-B55B-19FFD7FA7497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DF2DCC-8454-46D8-F04A-FE66BF47D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317576-A89A-E426-2D72-81B743BD7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047B-E4F0-4861-ADA9-D2E1A5B62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095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5B44E9-8975-4094-F454-27073F875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DA10FE-48CC-DB7A-41BE-4DB5F766B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C77E7A-0A68-264E-5313-9317B46603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2D623D-208E-43D6-B55B-19FFD7FA7497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A23E4-42AB-D19C-1818-9507FE97E8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B884F-74BB-927A-6CD4-10EDD5BD00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AA047B-E4F0-4861-ADA9-D2E1A5B62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951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1028A99-64C8-CD47-4A56-FA6BB24099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30905"/>
            <a:ext cx="12192000" cy="4996190"/>
          </a:xfrm>
          <a:prstGeom prst="rect">
            <a:avLst/>
          </a:prstGeom>
        </p:spPr>
      </p:pic>
      <p:sp>
        <p:nvSpPr>
          <p:cNvPr id="6" name="Arrow: Right 5">
            <a:extLst>
              <a:ext uri="{FF2B5EF4-FFF2-40B4-BE49-F238E27FC236}">
                <a16:creationId xmlns:a16="http://schemas.microsoft.com/office/drawing/2014/main" id="{9FD06A45-554B-5B7F-C8AB-435D978C662A}"/>
              </a:ext>
            </a:extLst>
          </p:cNvPr>
          <p:cNvSpPr/>
          <p:nvPr/>
        </p:nvSpPr>
        <p:spPr>
          <a:xfrm flipH="1">
            <a:off x="437509" y="3359991"/>
            <a:ext cx="1736436" cy="131156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Abadi" panose="020B0604020104020204" pitchFamily="34" charset="0"/>
              </a:rPr>
              <a:t>Hit this button</a:t>
            </a:r>
          </a:p>
        </p:txBody>
      </p:sp>
    </p:spTree>
    <p:extLst>
      <p:ext uri="{BB962C8B-B14F-4D97-AF65-F5344CB8AC3E}">
        <p14:creationId xmlns:p14="http://schemas.microsoft.com/office/powerpoint/2010/main" val="2866147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3B95596-E35A-D09F-B02D-7CD0E2EF37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95863"/>
            <a:ext cx="12192000" cy="546627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4CF37BC-B9DC-79E2-CA3A-EF137F2F98D5}"/>
              </a:ext>
            </a:extLst>
          </p:cNvPr>
          <p:cNvSpPr/>
          <p:nvPr/>
        </p:nvSpPr>
        <p:spPr>
          <a:xfrm>
            <a:off x="2697018" y="3262745"/>
            <a:ext cx="9494982" cy="7920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If you don’t want the resident’s comments to post, then delete everything and then replace it with a symbol (*, ~, ^).</a:t>
            </a:r>
          </a:p>
        </p:txBody>
      </p:sp>
    </p:spTree>
    <p:extLst>
      <p:ext uri="{BB962C8B-B14F-4D97-AF65-F5344CB8AC3E}">
        <p14:creationId xmlns:p14="http://schemas.microsoft.com/office/powerpoint/2010/main" val="3996601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DF06631-AECD-2322-C433-C022910EFF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97654"/>
            <a:ext cx="12192000" cy="5462692"/>
          </a:xfrm>
          <a:prstGeom prst="rect">
            <a:avLst/>
          </a:prstGeom>
        </p:spPr>
      </p:pic>
      <p:sp>
        <p:nvSpPr>
          <p:cNvPr id="4" name="Arrow: Right 3">
            <a:extLst>
              <a:ext uri="{FF2B5EF4-FFF2-40B4-BE49-F238E27FC236}">
                <a16:creationId xmlns:a16="http://schemas.microsoft.com/office/drawing/2014/main" id="{A6E6D920-7676-810B-AEB1-1253B48093F2}"/>
              </a:ext>
            </a:extLst>
          </p:cNvPr>
          <p:cNvSpPr/>
          <p:nvPr/>
        </p:nvSpPr>
        <p:spPr>
          <a:xfrm flipH="1">
            <a:off x="1906090" y="3655555"/>
            <a:ext cx="1736436" cy="131156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Abadi" panose="020B0604020104020204" pitchFamily="34" charset="0"/>
              </a:rPr>
              <a:t>Hit this button</a:t>
            </a:r>
          </a:p>
        </p:txBody>
      </p:sp>
    </p:spTree>
    <p:extLst>
      <p:ext uri="{BB962C8B-B14F-4D97-AF65-F5344CB8AC3E}">
        <p14:creationId xmlns:p14="http://schemas.microsoft.com/office/powerpoint/2010/main" val="2201956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1028A99-64C8-CD47-4A56-FA6BB24099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30905"/>
            <a:ext cx="12192000" cy="499619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FE9AC8D-1D52-97A9-A971-D3A13AE18B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7760" y="618733"/>
            <a:ext cx="4696480" cy="562053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Arrow: Right 3">
            <a:extLst>
              <a:ext uri="{FF2B5EF4-FFF2-40B4-BE49-F238E27FC236}">
                <a16:creationId xmlns:a16="http://schemas.microsoft.com/office/drawing/2014/main" id="{A9F29DC0-0C2C-4A3B-F723-4B45F50E839C}"/>
              </a:ext>
            </a:extLst>
          </p:cNvPr>
          <p:cNvSpPr/>
          <p:nvPr/>
        </p:nvSpPr>
        <p:spPr>
          <a:xfrm flipH="1">
            <a:off x="7955908" y="1097083"/>
            <a:ext cx="1736436" cy="131156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Abadi" panose="020B0604020104020204" pitchFamily="34" charset="0"/>
              </a:rPr>
              <a:t>Enter Feedback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61186E53-51E4-9DA2-2579-8FBCCAF3E29E}"/>
              </a:ext>
            </a:extLst>
          </p:cNvPr>
          <p:cNvSpPr/>
          <p:nvPr/>
        </p:nvSpPr>
        <p:spPr>
          <a:xfrm flipH="1">
            <a:off x="8343836" y="5271313"/>
            <a:ext cx="1736436" cy="131156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Abadi" panose="020B0604020104020204" pitchFamily="34" charset="0"/>
              </a:rPr>
              <a:t>Then Submit!</a:t>
            </a:r>
          </a:p>
        </p:txBody>
      </p:sp>
    </p:spTree>
    <p:extLst>
      <p:ext uri="{BB962C8B-B14F-4D97-AF65-F5344CB8AC3E}">
        <p14:creationId xmlns:p14="http://schemas.microsoft.com/office/powerpoint/2010/main" val="3018064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0C625E3-0E62-BCBD-1731-4F33B10039DE}"/>
              </a:ext>
            </a:extLst>
          </p:cNvPr>
          <p:cNvSpPr/>
          <p:nvPr/>
        </p:nvSpPr>
        <p:spPr>
          <a:xfrm>
            <a:off x="458771" y="565607"/>
            <a:ext cx="11274458" cy="57786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You will be asked to code and bill for the comment. </a:t>
            </a:r>
          </a:p>
          <a:p>
            <a:pPr algn="ctr"/>
            <a:endParaRPr lang="en-US" sz="2800" b="1" dirty="0">
              <a:solidFill>
                <a:schemeClr val="tx1"/>
              </a:solidFill>
            </a:endParaRPr>
          </a:p>
          <a:p>
            <a:pPr marL="1428750" lvl="2" indent="-51435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Select the diagnosis.</a:t>
            </a:r>
          </a:p>
          <a:p>
            <a:pPr marL="1428750" lvl="2" indent="-514350">
              <a:buFont typeface="+mj-lt"/>
              <a:buAutoNum type="arabicPeriod"/>
            </a:pPr>
            <a:endParaRPr lang="en-US" sz="2800" b="1" dirty="0">
              <a:solidFill>
                <a:schemeClr val="tx1"/>
              </a:solidFill>
            </a:endParaRPr>
          </a:p>
          <a:p>
            <a:pPr marL="1428750" lvl="2" indent="-51435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Then just select the E&amp;M: 5-29 min (99451-GQ) code. </a:t>
            </a:r>
          </a:p>
          <a:p>
            <a:pPr marL="1428750" lvl="2" indent="-514350">
              <a:buFont typeface="+mj-lt"/>
              <a:buAutoNum type="arabicPeriod"/>
            </a:pPr>
            <a:endParaRPr lang="en-US" sz="2800" b="1" dirty="0">
              <a:solidFill>
                <a:schemeClr val="tx1"/>
              </a:solidFill>
            </a:endParaRPr>
          </a:p>
          <a:p>
            <a:pPr marL="1428750" lvl="2" indent="-51435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Then SUBMIT!</a:t>
            </a:r>
          </a:p>
        </p:txBody>
      </p:sp>
    </p:spTree>
    <p:extLst>
      <p:ext uri="{BB962C8B-B14F-4D97-AF65-F5344CB8AC3E}">
        <p14:creationId xmlns:p14="http://schemas.microsoft.com/office/powerpoint/2010/main" val="4156561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1028A99-64C8-CD47-4A56-FA6BB24099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30905"/>
            <a:ext cx="12192000" cy="499619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98F2C8C-92EC-B055-661E-3A7492F7437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-1" t="79619" r="-1" b="907"/>
          <a:stretch/>
        </p:blipFill>
        <p:spPr>
          <a:xfrm>
            <a:off x="0" y="3777673"/>
            <a:ext cx="12192000" cy="332510"/>
          </a:xfrm>
          <a:prstGeom prst="rect">
            <a:avLst/>
          </a:prstGeom>
        </p:spPr>
      </p:pic>
      <p:sp>
        <p:nvSpPr>
          <p:cNvPr id="8" name="Arrow: Right 7">
            <a:extLst>
              <a:ext uri="{FF2B5EF4-FFF2-40B4-BE49-F238E27FC236}">
                <a16:creationId xmlns:a16="http://schemas.microsoft.com/office/drawing/2014/main" id="{DE2F9426-950F-8499-53D1-3B743D2CCCE2}"/>
              </a:ext>
            </a:extLst>
          </p:cNvPr>
          <p:cNvSpPr/>
          <p:nvPr/>
        </p:nvSpPr>
        <p:spPr>
          <a:xfrm flipH="1">
            <a:off x="788493" y="3392056"/>
            <a:ext cx="1736436" cy="131156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Amasis MT Pro Black" panose="020F0502020204030204" pitchFamily="18" charset="0"/>
              </a:rPr>
              <a:t>! ! !</a:t>
            </a:r>
          </a:p>
        </p:txBody>
      </p:sp>
    </p:spTree>
    <p:extLst>
      <p:ext uri="{BB962C8B-B14F-4D97-AF65-F5344CB8AC3E}">
        <p14:creationId xmlns:p14="http://schemas.microsoft.com/office/powerpoint/2010/main" val="697782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1028A99-64C8-CD47-4A56-FA6BB24099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30905"/>
            <a:ext cx="12192000" cy="499619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4A169A6-59BD-AE64-F879-665DEF0944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06" y="3638746"/>
            <a:ext cx="12047456" cy="46845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E8907D4-7246-D19D-9720-C3BC8D7E74F0}"/>
              </a:ext>
            </a:extLst>
          </p:cNvPr>
          <p:cNvSpPr/>
          <p:nvPr/>
        </p:nvSpPr>
        <p:spPr>
          <a:xfrm>
            <a:off x="1828800" y="2974109"/>
            <a:ext cx="9670473" cy="75738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Resident can read the feedback! You now have documentation of teaching! </a:t>
            </a:r>
            <a:r>
              <a:rPr lang="en-US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596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85</Words>
  <Application>Microsoft Office PowerPoint</Application>
  <PresentationFormat>Widescreen</PresentationFormat>
  <Paragraphs>14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Abadi</vt:lpstr>
      <vt:lpstr>Amasis MT Pro Black</vt:lpstr>
      <vt:lpstr>Aptos</vt:lpstr>
      <vt:lpstr>Aptos Display</vt:lpstr>
      <vt:lpstr>Arial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Nguyen, Charles T LTC USARMY DHA TRIPLER AMC (USA)</dc:creator>
  <cp:lastModifiedBy>Nguyen, Charles T LTC USARMY DHA TRIPLER AMC (USA)</cp:lastModifiedBy>
  <cp:revision>4</cp:revision>
  <dcterms:created xsi:type="dcterms:W3CDTF">2025-02-05T21:43:14Z</dcterms:created>
  <dcterms:modified xsi:type="dcterms:W3CDTF">2025-02-06T00:06:04Z</dcterms:modified>
</cp:coreProperties>
</file>